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メイリオ" panose="020B0604030504040204" pitchFamily="50" charset="-128"/>
      <p:regular r:id="rId18"/>
      <p:bold r:id="rId19"/>
      <p:italic r:id="rId20"/>
      <p:boldItalic r:id="rId21"/>
    </p:embeddedFont>
    <p:embeddedFont>
      <p:font typeface="游ゴシック" panose="020B0400000000000000" pitchFamily="50" charset="-128"/>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BF"/>
    <a:srgbClr val="44546A"/>
    <a:srgbClr val="FF0000"/>
    <a:srgbClr val="FF8989"/>
    <a:srgbClr val="214990"/>
    <a:srgbClr val="E1F3F7"/>
    <a:srgbClr val="7698D5"/>
    <a:srgbClr val="668DD0"/>
    <a:srgbClr val="73C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150" d="100"/>
          <a:sy n="150" d="100"/>
        </p:scale>
        <p:origin x="720" y="-14772"/>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heme" Target="theme/theme1.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presProps" Target="pres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microsoft.com/office/2016/11/relationships/changesInfo" Target="changesInfos/changesInfo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6533" y="20554357"/>
            <a:ext cx="3122990" cy="915947"/>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3640" y="2039038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42254" y="20390381"/>
            <a:ext cx="1394340" cy="952673"/>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8788" y="20305502"/>
            <a:ext cx="1152908" cy="1152908"/>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04996" y="20659725"/>
            <a:ext cx="3950963" cy="763034"/>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158608" y="20485862"/>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9649461" y="20650382"/>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2469106" y="20502124"/>
            <a:ext cx="1152908" cy="855988"/>
          </a:xfrm>
          <a:prstGeom prst="rect">
            <a:avLst/>
          </a:prstGeom>
        </p:spPr>
      </p:pic>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stopped, connected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0742648"/>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2435822" y="20595078"/>
            <a:ext cx="3431732" cy="7630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7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7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6429068" y="20633330"/>
            <a:ext cx="3005951" cy="707886"/>
          </a:xfrm>
          <a:prstGeom prst="rect">
            <a:avLst/>
          </a:prstGeom>
          <a:noFill/>
        </p:spPr>
        <p:txBody>
          <a:bodyPr wrap="none" rtlCol="0">
            <a:spAutoFit/>
          </a:bodyPr>
          <a:lstStyle/>
          <a:p>
            <a:r>
              <a:rPr kumimoji="1" lang="ja-JP" altLang="en-US" sz="4000"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2103684" y="20672103"/>
            <a:ext cx="5060718" cy="69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38399</TotalTime>
  <Words>4662</Words>
  <Application>Microsoft Office PowerPoint</Application>
  <PresentationFormat>ユーザー設定</PresentationFormat>
  <Paragraphs>430</Paragraphs>
  <Slides>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Arial Narrow Bold</vt:lpstr>
      <vt:lpstr>Roboto Black</vt:lpstr>
      <vt:lpstr>Bahnschrift SemiCondensed</vt:lpstr>
      <vt:lpstr>Arial</vt:lpstr>
      <vt:lpstr>メイリオ</vt:lpstr>
      <vt:lpstr>Cascadia Code</vt:lpstr>
      <vt:lpstr>Roboto Condensed</vt:lpstr>
      <vt:lpstr>HG創英ﾌﾟﾚｾﾞﾝｽEB</vt:lpstr>
      <vt:lpstr>游ゴシック</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83</cp:revision>
  <cp:lastPrinted>2025-07-02T09:54:40Z</cp:lastPrinted>
  <dcterms:modified xsi:type="dcterms:W3CDTF">2025-07-04T07:44:12Z</dcterms:modified>
</cp:coreProperties>
</file>